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61" r:id="rId2"/>
    <p:sldId id="260" r:id="rId3"/>
    <p:sldId id="263" r:id="rId4"/>
    <p:sldId id="264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5353"/>
    <a:srgbClr val="F1F0F2"/>
    <a:srgbClr val="A6A6A6"/>
    <a:srgbClr val="464249"/>
    <a:srgbClr val="8D8D8D"/>
    <a:srgbClr val="626362"/>
    <a:srgbClr val="59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96687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49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041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06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7741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678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467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41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87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384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705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54" r:id="rId6"/>
    <p:sldLayoutId id="2147483750" r:id="rId7"/>
    <p:sldLayoutId id="2147483751" r:id="rId8"/>
    <p:sldLayoutId id="2147483752" r:id="rId9"/>
    <p:sldLayoutId id="2147483753" r:id="rId10"/>
    <p:sldLayoutId id="2147483755" r:id="rId11"/>
  </p:sldLayoutIdLst>
  <p:txStyles>
    <p:titleStyle>
      <a:lvl1pPr algn="l" defTabSz="914400" rtl="0" eaLnBrk="1" latinLnBrk="0" hangingPunct="1">
        <a:lnSpc>
          <a:spcPct val="113000"/>
        </a:lnSpc>
        <a:spcBef>
          <a:spcPct val="0"/>
        </a:spcBef>
        <a:buNone/>
        <a:defRPr sz="3200" kern="1200" cap="none" spc="14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3000"/>
        </a:lnSpc>
        <a:spcBef>
          <a:spcPts val="1000"/>
        </a:spcBef>
        <a:buFontTx/>
        <a:buNone/>
        <a:defRPr sz="2000" kern="1200" spc="5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3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 spc="5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3000"/>
        </a:lnSpc>
        <a:spcBef>
          <a:spcPts val="500"/>
        </a:spcBef>
        <a:buFontTx/>
        <a:buNone/>
        <a:defRPr sz="1600" kern="1200" spc="5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3000"/>
        </a:lnSpc>
        <a:spcBef>
          <a:spcPts val="500"/>
        </a:spcBef>
        <a:buFont typeface="Arial" panose="020B0604020202020204" pitchFamily="34" charset="0"/>
        <a:buChar char="•"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3000"/>
        </a:lnSpc>
        <a:spcBef>
          <a:spcPts val="500"/>
        </a:spcBef>
        <a:buFontTx/>
        <a:buNone/>
        <a:defRPr sz="1400" kern="1200" spc="5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79AC5E-D1FC-2033-51F8-14DA5E340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Freeform: Shape 1056">
            <a:extLst>
              <a:ext uri="{FF2B5EF4-FFF2-40B4-BE49-F238E27FC236}">
                <a16:creationId xmlns:a16="http://schemas.microsoft.com/office/drawing/2014/main" id="{0EA57A98-E769-452D-5402-D26B154BA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70" name="Rectangle 1058">
            <a:extLst>
              <a:ext uri="{FF2B5EF4-FFF2-40B4-BE49-F238E27FC236}">
                <a16:creationId xmlns:a16="http://schemas.microsoft.com/office/drawing/2014/main" id="{EF432DF8-5D90-CF8C-DED1-AC8BA011A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1" name="Rectangle 1060">
            <a:extLst>
              <a:ext uri="{FF2B5EF4-FFF2-40B4-BE49-F238E27FC236}">
                <a16:creationId xmlns:a16="http://schemas.microsoft.com/office/drawing/2014/main" id="{CF0F00C3-778F-97CB-A380-2F233B05E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63" name="Rectangle 1062">
            <a:extLst>
              <a:ext uri="{FF2B5EF4-FFF2-40B4-BE49-F238E27FC236}">
                <a16:creationId xmlns:a16="http://schemas.microsoft.com/office/drawing/2014/main" id="{16BE78F0-0605-218A-A8AA-AD5301A50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0903" y="159026"/>
            <a:ext cx="5778697" cy="65427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FDE43B56-67E1-46FE-F85A-7434FA9DE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9264" y="733100"/>
            <a:ext cx="4618836" cy="12756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ja-JP" sz="3200" cap="none" dirty="0"/>
              <a:t>CONTENTS</a:t>
            </a:r>
          </a:p>
        </p:txBody>
      </p:sp>
      <p:sp>
        <p:nvSpPr>
          <p:cNvPr id="5" name="字幕 4">
            <a:extLst>
              <a:ext uri="{FF2B5EF4-FFF2-40B4-BE49-F238E27FC236}">
                <a16:creationId xmlns:a16="http://schemas.microsoft.com/office/drawing/2014/main" id="{46044FB8-9A33-049C-E698-46393645E4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6636" y="2582843"/>
            <a:ext cx="3943575" cy="19801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10000"/>
              </a:lnSpc>
            </a:pPr>
            <a:r>
              <a:rPr lang="ja-JP" altLang="en-US" dirty="0">
                <a:latin typeface="+mj-lt"/>
              </a:rPr>
              <a:t>１</a:t>
            </a:r>
            <a:r>
              <a:rPr lang="en-US" altLang="ja-JP" dirty="0">
                <a:latin typeface="+mj-lt"/>
              </a:rPr>
              <a:t>. </a:t>
            </a:r>
            <a:r>
              <a:rPr lang="ja-JP" altLang="en-US" dirty="0">
                <a:latin typeface="+mj-lt"/>
              </a:rPr>
              <a:t>プロフィール</a:t>
            </a:r>
            <a:endParaRPr lang="en-US" altLang="ja-JP" dirty="0">
              <a:latin typeface="+mj-lt"/>
            </a:endParaRPr>
          </a:p>
          <a:p>
            <a:pPr algn="just">
              <a:lnSpc>
                <a:spcPct val="110000"/>
              </a:lnSpc>
            </a:pPr>
            <a:r>
              <a:rPr lang="ja-JP" altLang="en-US" dirty="0">
                <a:latin typeface="+mj-lt"/>
              </a:rPr>
              <a:t>２</a:t>
            </a:r>
            <a:r>
              <a:rPr lang="en-US" altLang="ja-JP" dirty="0">
                <a:latin typeface="+mj-lt"/>
              </a:rPr>
              <a:t>. </a:t>
            </a:r>
            <a:r>
              <a:rPr lang="ja-JP" altLang="en-US" dirty="0">
                <a:latin typeface="+mj-lt"/>
              </a:rPr>
              <a:t>制作実績</a:t>
            </a:r>
            <a:endParaRPr lang="en-US" altLang="ja-JP" dirty="0">
              <a:latin typeface="+mj-lt"/>
            </a:endParaRPr>
          </a:p>
          <a:p>
            <a:pPr algn="just">
              <a:lnSpc>
                <a:spcPct val="110000"/>
              </a:lnSpc>
            </a:pPr>
            <a:r>
              <a:rPr lang="ja-JP" altLang="en-US" dirty="0">
                <a:latin typeface="+mj-lt"/>
              </a:rPr>
              <a:t>３</a:t>
            </a:r>
            <a:r>
              <a:rPr lang="en-US" altLang="ja-JP" dirty="0">
                <a:latin typeface="+mj-lt"/>
              </a:rPr>
              <a:t>. </a:t>
            </a:r>
            <a:r>
              <a:rPr lang="ja-JP" altLang="en-US" dirty="0">
                <a:latin typeface="+mj-lt"/>
              </a:rPr>
              <a:t>進行中プロジェクト</a:t>
            </a:r>
            <a:endParaRPr lang="en-US" altLang="ja-JP" dirty="0">
              <a:latin typeface="+mj-lt"/>
            </a:endParaRPr>
          </a:p>
          <a:p>
            <a:pPr algn="just">
              <a:lnSpc>
                <a:spcPct val="110000"/>
              </a:lnSpc>
            </a:pPr>
            <a:r>
              <a:rPr lang="ja-JP" altLang="en-US" dirty="0">
                <a:latin typeface="+mj-lt"/>
              </a:rPr>
              <a:t>４</a:t>
            </a:r>
            <a:r>
              <a:rPr lang="en-US" altLang="ja-JP" dirty="0">
                <a:latin typeface="+mj-lt"/>
              </a:rPr>
              <a:t>. </a:t>
            </a:r>
            <a:r>
              <a:rPr lang="ja-JP" altLang="en-US" dirty="0">
                <a:latin typeface="+mj-lt"/>
              </a:rPr>
              <a:t>最後に</a:t>
            </a:r>
            <a:endParaRPr lang="en-US" altLang="ja-JP" dirty="0">
              <a:latin typeface="+mj-lt"/>
            </a:endParaRPr>
          </a:p>
          <a:p>
            <a:pPr algn="just">
              <a:lnSpc>
                <a:spcPct val="110000"/>
              </a:lnSpc>
            </a:pPr>
            <a:endParaRPr lang="en-US" altLang="ja-JP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C66E7EA-6E05-722D-22BA-1F5AFD4708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34" r="20332" b="-1"/>
          <a:stretch>
            <a:fillRect/>
          </a:stretch>
        </p:blipFill>
        <p:spPr bwMode="auto">
          <a:xfrm>
            <a:off x="1682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65" name="Group 1064">
            <a:extLst>
              <a:ext uri="{FF2B5EF4-FFF2-40B4-BE49-F238E27FC236}">
                <a16:creationId xmlns:a16="http://schemas.microsoft.com/office/drawing/2014/main" id="{442234D4-2000-AFA7-461A-162E076A1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10258" y="5849932"/>
            <a:ext cx="867485" cy="115439"/>
            <a:chOff x="8910933" y="1861308"/>
            <a:chExt cx="867485" cy="115439"/>
          </a:xfrm>
        </p:grpSpPr>
        <p:sp>
          <p:nvSpPr>
            <p:cNvPr id="1066" name="Rectangle 1065">
              <a:extLst>
                <a:ext uri="{FF2B5EF4-FFF2-40B4-BE49-F238E27FC236}">
                  <a16:creationId xmlns:a16="http://schemas.microsoft.com/office/drawing/2014/main" id="{A7C6FCFC-1626-E3ED-B71E-771EEB9FC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067" name="Straight Connector 1066">
              <a:extLst>
                <a:ext uri="{FF2B5EF4-FFF2-40B4-BE49-F238E27FC236}">
                  <a16:creationId xmlns:a16="http://schemas.microsoft.com/office/drawing/2014/main" id="{B17ADFFD-BEC1-4128-1263-4E4201F61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8" name="Straight Connector 1067">
              <a:extLst>
                <a:ext uri="{FF2B5EF4-FFF2-40B4-BE49-F238E27FC236}">
                  <a16:creationId xmlns:a16="http://schemas.microsoft.com/office/drawing/2014/main" id="{04E05EF8-8461-EB47-DC81-B1187E62B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タイトル 1">
            <a:extLst>
              <a:ext uri="{FF2B5EF4-FFF2-40B4-BE49-F238E27FC236}">
                <a16:creationId xmlns:a16="http://schemas.microsoft.com/office/drawing/2014/main" id="{032F778C-040E-0BBE-58D4-152FB4702278}"/>
              </a:ext>
            </a:extLst>
          </p:cNvPr>
          <p:cNvSpPr txBox="1">
            <a:spLocks/>
          </p:cNvSpPr>
          <p:nvPr/>
        </p:nvSpPr>
        <p:spPr>
          <a:xfrm>
            <a:off x="631287" y="1423812"/>
            <a:ext cx="4618836" cy="58821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2800" kern="1200" cap="all" spc="39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ja-JP" sz="3200" cap="none" dirty="0">
                <a:solidFill>
                  <a:schemeClr val="bg1"/>
                </a:solidFill>
              </a:rPr>
              <a:t>PORTFOLIO</a:t>
            </a:r>
          </a:p>
        </p:txBody>
      </p:sp>
      <p:sp>
        <p:nvSpPr>
          <p:cNvPr id="4" name="字幕 4">
            <a:extLst>
              <a:ext uri="{FF2B5EF4-FFF2-40B4-BE49-F238E27FC236}">
                <a16:creationId xmlns:a16="http://schemas.microsoft.com/office/drawing/2014/main" id="{683B4DAE-CE18-DA30-5728-0F31A455F927}"/>
              </a:ext>
            </a:extLst>
          </p:cNvPr>
          <p:cNvSpPr txBox="1">
            <a:spLocks/>
          </p:cNvSpPr>
          <p:nvPr/>
        </p:nvSpPr>
        <p:spPr>
          <a:xfrm>
            <a:off x="800102" y="3159344"/>
            <a:ext cx="4281206" cy="12756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3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None/>
              <a:defRPr sz="20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3000"/>
              </a:lnSpc>
              <a:spcBef>
                <a:spcPts val="500"/>
              </a:spcBef>
              <a:buFontTx/>
              <a:buNone/>
              <a:defRPr sz="18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3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3000"/>
              </a:lnSpc>
              <a:spcBef>
                <a:spcPts val="500"/>
              </a:spcBef>
              <a:buFontTx/>
              <a:buNone/>
              <a:defRPr sz="1600" kern="1200" spc="5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kumimoji="0" lang="ja-JP" altLang="en-US" sz="4000" dirty="0">
                <a:solidFill>
                  <a:schemeClr val="bg1"/>
                </a:solidFill>
                <a:latin typeface="+mj-lt"/>
              </a:rPr>
              <a:t>西口 煌大</a:t>
            </a:r>
            <a:endParaRPr kumimoji="0" lang="en-US" altLang="ja-JP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04720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383004-0A3A-331C-413F-DE145061AA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Freeform: Shape 1056">
            <a:extLst>
              <a:ext uri="{FF2B5EF4-FFF2-40B4-BE49-F238E27FC236}">
                <a16:creationId xmlns:a16="http://schemas.microsoft.com/office/drawing/2014/main" id="{181D1F8D-F9F1-8920-EF29-394BFFD46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70" name="Rectangle 1058">
            <a:extLst>
              <a:ext uri="{FF2B5EF4-FFF2-40B4-BE49-F238E27FC236}">
                <a16:creationId xmlns:a16="http://schemas.microsoft.com/office/drawing/2014/main" id="{73B72DCA-D7BF-EAF9-CE2A-29DFAF622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1" name="Rectangle 1060">
            <a:extLst>
              <a:ext uri="{FF2B5EF4-FFF2-40B4-BE49-F238E27FC236}">
                <a16:creationId xmlns:a16="http://schemas.microsoft.com/office/drawing/2014/main" id="{14B58835-1EBA-FBD4-1FB4-A4F321B07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63" name="Rectangle 1062">
            <a:extLst>
              <a:ext uri="{FF2B5EF4-FFF2-40B4-BE49-F238E27FC236}">
                <a16:creationId xmlns:a16="http://schemas.microsoft.com/office/drawing/2014/main" id="{A14B7171-79E0-06B4-328A-35DC3BB84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0903" y="159026"/>
            <a:ext cx="5778697" cy="65427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89DC97-DB95-4F26-2049-D2EB169F2A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34" r="20332" b="-1"/>
          <a:stretch>
            <a:fillRect/>
          </a:stretch>
        </p:blipFill>
        <p:spPr bwMode="auto">
          <a:xfrm>
            <a:off x="1682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65" name="Group 1064">
            <a:extLst>
              <a:ext uri="{FF2B5EF4-FFF2-40B4-BE49-F238E27FC236}">
                <a16:creationId xmlns:a16="http://schemas.microsoft.com/office/drawing/2014/main" id="{7515C4D3-FE3D-8406-7D5A-B9F7D017B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10258" y="5849932"/>
            <a:ext cx="867485" cy="115439"/>
            <a:chOff x="8910933" y="1861308"/>
            <a:chExt cx="867485" cy="115439"/>
          </a:xfrm>
        </p:grpSpPr>
        <p:sp>
          <p:nvSpPr>
            <p:cNvPr id="1066" name="Rectangle 1065">
              <a:extLst>
                <a:ext uri="{FF2B5EF4-FFF2-40B4-BE49-F238E27FC236}">
                  <a16:creationId xmlns:a16="http://schemas.microsoft.com/office/drawing/2014/main" id="{8752EA29-9339-B512-85F7-2FCE447F12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067" name="Straight Connector 1066">
              <a:extLst>
                <a:ext uri="{FF2B5EF4-FFF2-40B4-BE49-F238E27FC236}">
                  <a16:creationId xmlns:a16="http://schemas.microsoft.com/office/drawing/2014/main" id="{125887EA-0D0C-7B08-3EA5-59D1B39F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8" name="Straight Connector 1067">
              <a:extLst>
                <a:ext uri="{FF2B5EF4-FFF2-40B4-BE49-F238E27FC236}">
                  <a16:creationId xmlns:a16="http://schemas.microsoft.com/office/drawing/2014/main" id="{84564F1B-13DE-CA18-8091-06287EAE0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タイトル 1">
            <a:extLst>
              <a:ext uri="{FF2B5EF4-FFF2-40B4-BE49-F238E27FC236}">
                <a16:creationId xmlns:a16="http://schemas.microsoft.com/office/drawing/2014/main" id="{FE4C42DE-5AC8-B005-75C9-F4E45B21495C}"/>
              </a:ext>
            </a:extLst>
          </p:cNvPr>
          <p:cNvSpPr txBox="1">
            <a:spLocks/>
          </p:cNvSpPr>
          <p:nvPr/>
        </p:nvSpPr>
        <p:spPr>
          <a:xfrm>
            <a:off x="189477" y="216915"/>
            <a:ext cx="3779826" cy="5797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2800" kern="1200" cap="all" spc="39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ja-JP" altLang="en-US" sz="2400" dirty="0">
                <a:solidFill>
                  <a:schemeClr val="bg1"/>
                </a:solidFill>
              </a:rPr>
              <a:t>１</a:t>
            </a:r>
            <a:r>
              <a:rPr lang="en-US" altLang="ja-JP" sz="2400" dirty="0">
                <a:solidFill>
                  <a:schemeClr val="bg1"/>
                </a:solidFill>
              </a:rPr>
              <a:t>.</a:t>
            </a:r>
            <a:r>
              <a:rPr lang="ja-JP" altLang="en-US" sz="2400" dirty="0">
                <a:solidFill>
                  <a:schemeClr val="bg1"/>
                </a:solidFill>
              </a:rPr>
              <a:t>プロフィール</a:t>
            </a:r>
            <a:endParaRPr lang="en-US" altLang="ja-JP" sz="2400" dirty="0">
              <a:solidFill>
                <a:schemeClr val="bg1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71E91471-CCA7-1C89-F452-5F6A568DB81C}"/>
              </a:ext>
            </a:extLst>
          </p:cNvPr>
          <p:cNvGrpSpPr/>
          <p:nvPr/>
        </p:nvGrpSpPr>
        <p:grpSpPr>
          <a:xfrm>
            <a:off x="-278689" y="4795067"/>
            <a:ext cx="4303713" cy="1452509"/>
            <a:chOff x="481781" y="1334729"/>
            <a:chExt cx="3943575" cy="1146829"/>
          </a:xfrm>
        </p:grpSpPr>
        <p:sp>
          <p:nvSpPr>
            <p:cNvPr id="4" name="字幕 4">
              <a:extLst>
                <a:ext uri="{FF2B5EF4-FFF2-40B4-BE49-F238E27FC236}">
                  <a16:creationId xmlns:a16="http://schemas.microsoft.com/office/drawing/2014/main" id="{2D1555C5-8E15-193F-9756-95E373E73EDE}"/>
                </a:ext>
              </a:extLst>
            </p:cNvPr>
            <p:cNvSpPr txBox="1">
              <a:spLocks/>
            </p:cNvSpPr>
            <p:nvPr/>
          </p:nvSpPr>
          <p:spPr>
            <a:xfrm>
              <a:off x="481781" y="1813885"/>
              <a:ext cx="3943575" cy="579796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0" indent="0" algn="ctr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Tx/>
                <a:buNone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113000"/>
                </a:lnSpc>
                <a:spcBef>
                  <a:spcPts val="500"/>
                </a:spcBef>
                <a:buSzPct val="85000"/>
                <a:buFont typeface="Arial" panose="020B0604020202020204" pitchFamily="34" charset="0"/>
                <a:buNone/>
                <a:defRPr sz="20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113000"/>
                </a:lnSpc>
                <a:spcBef>
                  <a:spcPts val="500"/>
                </a:spcBef>
                <a:buFontTx/>
                <a:buNone/>
                <a:defRPr sz="18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113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113000"/>
                </a:lnSpc>
                <a:spcBef>
                  <a:spcPts val="500"/>
                </a:spcBef>
                <a:buFontTx/>
                <a:buNone/>
                <a:defRPr sz="1600" kern="1200" spc="5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</a:pPr>
              <a:r>
                <a:rPr kumimoji="0" lang="ja-JP" altLang="en-US" sz="2800" dirty="0">
                  <a:solidFill>
                    <a:schemeClr val="bg1"/>
                  </a:solidFill>
                  <a:latin typeface="+mj-lt"/>
                </a:rPr>
                <a:t>西口 煌大</a:t>
              </a:r>
              <a:endParaRPr kumimoji="0" lang="en-US" altLang="ja-JP" sz="2800" dirty="0">
                <a:latin typeface="+mj-lt"/>
              </a:endParaRPr>
            </a:p>
          </p:txBody>
        </p:sp>
        <p:sp>
          <p:nvSpPr>
            <p:cNvPr id="15" name="四角形: 対角を丸める 14">
              <a:extLst>
                <a:ext uri="{FF2B5EF4-FFF2-40B4-BE49-F238E27FC236}">
                  <a16:creationId xmlns:a16="http://schemas.microsoft.com/office/drawing/2014/main" id="{F13DA9B0-294C-D879-6F73-F5C4001CFF90}"/>
                </a:ext>
              </a:extLst>
            </p:cNvPr>
            <p:cNvSpPr/>
            <p:nvPr/>
          </p:nvSpPr>
          <p:spPr>
            <a:xfrm>
              <a:off x="1366425" y="1334729"/>
              <a:ext cx="2173329" cy="1146829"/>
            </a:xfrm>
            <a:prstGeom prst="round2Diag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47000"/>
                  </a:schemeClr>
                </a:gs>
                <a:gs pos="71000">
                  <a:schemeClr val="accent1">
                    <a:lumMod val="45000"/>
                    <a:lumOff val="55000"/>
                    <a:alpha val="28000"/>
                  </a:schemeClr>
                </a:gs>
                <a:gs pos="83000">
                  <a:schemeClr val="accent1">
                    <a:lumMod val="45000"/>
                    <a:lumOff val="55000"/>
                    <a:alpha val="24000"/>
                  </a:schemeClr>
                </a:gs>
                <a:gs pos="100000">
                  <a:schemeClr val="accent1">
                    <a:lumMod val="30000"/>
                    <a:lumOff val="70000"/>
                    <a:alpha val="15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400" dirty="0"/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4E6CF981-9015-0DBA-05FD-2458590725CF}"/>
                </a:ext>
              </a:extLst>
            </p:cNvPr>
            <p:cNvSpPr txBox="1"/>
            <p:nvPr/>
          </p:nvSpPr>
          <p:spPr>
            <a:xfrm>
              <a:off x="1716148" y="1392053"/>
              <a:ext cx="1474838" cy="364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400" dirty="0"/>
                <a:t>氏名</a:t>
              </a:r>
            </a:p>
          </p:txBody>
        </p:sp>
        <p:sp>
          <p:nvSpPr>
            <p:cNvPr id="18" name="テキスト ボックス 17">
              <a:extLst>
                <a:ext uri="{FF2B5EF4-FFF2-40B4-BE49-F238E27FC236}">
                  <a16:creationId xmlns:a16="http://schemas.microsoft.com/office/drawing/2014/main" id="{321D5B14-44E2-86EE-3DDF-99635AFEF191}"/>
                </a:ext>
              </a:extLst>
            </p:cNvPr>
            <p:cNvSpPr txBox="1"/>
            <p:nvPr/>
          </p:nvSpPr>
          <p:spPr>
            <a:xfrm>
              <a:off x="1682104" y="1736236"/>
              <a:ext cx="8120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200" dirty="0">
                  <a:solidFill>
                    <a:srgbClr val="F1F0F2"/>
                  </a:solidFill>
                </a:rPr>
                <a:t>にしぐち</a:t>
              </a:r>
              <a:endParaRPr kumimoji="1" lang="ja-JP" altLang="en-US" sz="1200" dirty="0">
                <a:solidFill>
                  <a:srgbClr val="F1F0F2"/>
                </a:solidFill>
              </a:endParaRPr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98B2C815-D812-D28E-BEEA-3931811075E4}"/>
                </a:ext>
              </a:extLst>
            </p:cNvPr>
            <p:cNvSpPr txBox="1"/>
            <p:nvPr/>
          </p:nvSpPr>
          <p:spPr>
            <a:xfrm>
              <a:off x="2526889" y="1726008"/>
              <a:ext cx="12187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 dirty="0">
                  <a:solidFill>
                    <a:srgbClr val="F1F0F2"/>
                  </a:solidFill>
                </a:rPr>
                <a:t>こうた</a:t>
              </a: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24E68A74-11BF-8F65-D15F-3A98D31FE402}"/>
              </a:ext>
            </a:extLst>
          </p:cNvPr>
          <p:cNvGrpSpPr/>
          <p:nvPr/>
        </p:nvGrpSpPr>
        <p:grpSpPr>
          <a:xfrm>
            <a:off x="3219389" y="4798769"/>
            <a:ext cx="2133599" cy="797660"/>
            <a:chOff x="3561956" y="956593"/>
            <a:chExt cx="2133599" cy="797660"/>
          </a:xfrm>
        </p:grpSpPr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FC1B5FDF-556B-0D86-8B2E-0FBAC7AA5801}"/>
                </a:ext>
              </a:extLst>
            </p:cNvPr>
            <p:cNvGrpSpPr/>
            <p:nvPr/>
          </p:nvGrpSpPr>
          <p:grpSpPr>
            <a:xfrm>
              <a:off x="3561956" y="956593"/>
              <a:ext cx="2133599" cy="681852"/>
              <a:chOff x="3561956" y="956593"/>
              <a:chExt cx="2133599" cy="681852"/>
            </a:xfrm>
          </p:grpSpPr>
          <p:sp>
            <p:nvSpPr>
              <p:cNvPr id="23" name="四角形: 対角を切り取る 22">
                <a:extLst>
                  <a:ext uri="{FF2B5EF4-FFF2-40B4-BE49-F238E27FC236}">
                    <a16:creationId xmlns:a16="http://schemas.microsoft.com/office/drawing/2014/main" id="{66EA3401-52FA-8F18-43F5-11DB4290ADC7}"/>
                  </a:ext>
                </a:extLst>
              </p:cNvPr>
              <p:cNvSpPr/>
              <p:nvPr/>
            </p:nvSpPr>
            <p:spPr>
              <a:xfrm>
                <a:off x="3561956" y="970767"/>
                <a:ext cx="2133599" cy="667678"/>
              </a:xfrm>
              <a:prstGeom prst="snip2Diag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  <a:alpha val="47000"/>
                    </a:schemeClr>
                  </a:gs>
                  <a:gs pos="71000">
                    <a:schemeClr val="accent1">
                      <a:lumMod val="45000"/>
                      <a:lumOff val="55000"/>
                      <a:alpha val="28000"/>
                    </a:schemeClr>
                  </a:gs>
                  <a:gs pos="83000">
                    <a:schemeClr val="accent1">
                      <a:lumMod val="45000"/>
                      <a:lumOff val="55000"/>
                      <a:alpha val="24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15000"/>
                    </a:schemeClr>
                  </a:gs>
                </a:gsLst>
                <a:lin ang="5400000" scaled="1"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テキスト ボックス 23">
                <a:extLst>
                  <a:ext uri="{FF2B5EF4-FFF2-40B4-BE49-F238E27FC236}">
                    <a16:creationId xmlns:a16="http://schemas.microsoft.com/office/drawing/2014/main" id="{29C44FEA-BCE7-04E8-45AC-D00669F716B4}"/>
                  </a:ext>
                </a:extLst>
              </p:cNvPr>
              <p:cNvSpPr txBox="1"/>
              <p:nvPr/>
            </p:nvSpPr>
            <p:spPr>
              <a:xfrm>
                <a:off x="4124285" y="956593"/>
                <a:ext cx="10089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ja-JP" altLang="en-US" dirty="0"/>
                  <a:t>年齢</a:t>
                </a:r>
              </a:p>
            </p:txBody>
          </p:sp>
        </p:grp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732A746A-62F3-2315-6519-8378BBBBDAAE}"/>
                </a:ext>
              </a:extLst>
            </p:cNvPr>
            <p:cNvSpPr txBox="1"/>
            <p:nvPr/>
          </p:nvSpPr>
          <p:spPr>
            <a:xfrm>
              <a:off x="4031763" y="1231033"/>
              <a:ext cx="12012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2800" dirty="0">
                  <a:solidFill>
                    <a:srgbClr val="F1F0F2"/>
                  </a:solidFill>
                </a:rPr>
                <a:t>20</a:t>
              </a:r>
              <a:endParaRPr kumimoji="1" lang="ja-JP" altLang="en-US" dirty="0">
                <a:solidFill>
                  <a:srgbClr val="F1F0F2"/>
                </a:solidFill>
              </a:endParaRP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0E1205DE-C1FF-32BB-FB9B-CC4EA4905221}"/>
              </a:ext>
            </a:extLst>
          </p:cNvPr>
          <p:cNvGrpSpPr/>
          <p:nvPr/>
        </p:nvGrpSpPr>
        <p:grpSpPr>
          <a:xfrm>
            <a:off x="3231892" y="5565725"/>
            <a:ext cx="2133599" cy="778115"/>
            <a:chOff x="3574459" y="1723549"/>
            <a:chExt cx="2133599" cy="778115"/>
          </a:xfrm>
        </p:grpSpPr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3F7C9118-1809-2D73-91CE-E05ABBBF65A8}"/>
                </a:ext>
              </a:extLst>
            </p:cNvPr>
            <p:cNvGrpSpPr/>
            <p:nvPr/>
          </p:nvGrpSpPr>
          <p:grpSpPr>
            <a:xfrm>
              <a:off x="3574459" y="1723549"/>
              <a:ext cx="2133599" cy="681852"/>
              <a:chOff x="3561956" y="956593"/>
              <a:chExt cx="2133599" cy="681852"/>
            </a:xfrm>
          </p:grpSpPr>
          <p:sp>
            <p:nvSpPr>
              <p:cNvPr id="28" name="四角形: 対角を切り取る 27">
                <a:extLst>
                  <a:ext uri="{FF2B5EF4-FFF2-40B4-BE49-F238E27FC236}">
                    <a16:creationId xmlns:a16="http://schemas.microsoft.com/office/drawing/2014/main" id="{FF7EABBF-D26F-BAB1-ACEF-D01EBB4F7752}"/>
                  </a:ext>
                </a:extLst>
              </p:cNvPr>
              <p:cNvSpPr/>
              <p:nvPr/>
            </p:nvSpPr>
            <p:spPr>
              <a:xfrm>
                <a:off x="3561956" y="970767"/>
                <a:ext cx="2133599" cy="667678"/>
              </a:xfrm>
              <a:prstGeom prst="snip2Diag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  <a:alpha val="47000"/>
                    </a:schemeClr>
                  </a:gs>
                  <a:gs pos="71000">
                    <a:schemeClr val="accent1">
                      <a:lumMod val="45000"/>
                      <a:lumOff val="55000"/>
                      <a:alpha val="28000"/>
                    </a:schemeClr>
                  </a:gs>
                  <a:gs pos="83000">
                    <a:schemeClr val="accent1">
                      <a:lumMod val="45000"/>
                      <a:lumOff val="55000"/>
                      <a:alpha val="24000"/>
                    </a:schemeClr>
                  </a:gs>
                  <a:gs pos="100000">
                    <a:schemeClr val="accent1">
                      <a:lumMod val="30000"/>
                      <a:lumOff val="70000"/>
                      <a:alpha val="15000"/>
                    </a:schemeClr>
                  </a:gs>
                </a:gsLst>
                <a:lin ang="5400000" scaled="1"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9" name="テキスト ボックス 28">
                <a:extLst>
                  <a:ext uri="{FF2B5EF4-FFF2-40B4-BE49-F238E27FC236}">
                    <a16:creationId xmlns:a16="http://schemas.microsoft.com/office/drawing/2014/main" id="{D8BF7CEC-B858-C317-1514-1C20C4E8583D}"/>
                  </a:ext>
                </a:extLst>
              </p:cNvPr>
              <p:cNvSpPr txBox="1"/>
              <p:nvPr/>
            </p:nvSpPr>
            <p:spPr>
              <a:xfrm>
                <a:off x="4124285" y="956593"/>
                <a:ext cx="10089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ja-JP" altLang="en-US" dirty="0"/>
                  <a:t>出身</a:t>
                </a:r>
                <a:endParaRPr kumimoji="1" lang="ja-JP" altLang="en-US" dirty="0"/>
              </a:p>
            </p:txBody>
          </p:sp>
        </p:grp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E350545B-D465-C30B-1430-B41B480D8D7F}"/>
                </a:ext>
              </a:extLst>
            </p:cNvPr>
            <p:cNvSpPr txBox="1"/>
            <p:nvPr/>
          </p:nvSpPr>
          <p:spPr>
            <a:xfrm>
              <a:off x="3952480" y="1978444"/>
              <a:ext cx="13525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800" dirty="0">
                  <a:solidFill>
                    <a:srgbClr val="F1F0F2"/>
                  </a:solidFill>
                </a:rPr>
                <a:t>山口県</a:t>
              </a:r>
              <a:endParaRPr kumimoji="1" lang="ja-JP" altLang="en-US" sz="2800" dirty="0">
                <a:solidFill>
                  <a:srgbClr val="F1F0F2"/>
                </a:solidFill>
              </a:endParaRPr>
            </a:p>
          </p:txBody>
        </p:sp>
      </p:grpSp>
      <p:pic>
        <p:nvPicPr>
          <p:cNvPr id="7" name="図 6" descr="スーツを着た少年&#10;&#10;AI 生成コンテンツは誤りを含む可能性があります。">
            <a:extLst>
              <a:ext uri="{FF2B5EF4-FFF2-40B4-BE49-F238E27FC236}">
                <a16:creationId xmlns:a16="http://schemas.microsoft.com/office/drawing/2014/main" id="{16B2BC47-A1B3-1D2D-EB91-02162340DE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331" y="441186"/>
            <a:ext cx="2951641" cy="4181058"/>
          </a:xfrm>
          <a:prstGeom prst="rect">
            <a:avLst/>
          </a:prstGeom>
        </p:spPr>
      </p:pic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6B2E75E8-A606-E9F7-4622-B3E3F91CD604}"/>
              </a:ext>
            </a:extLst>
          </p:cNvPr>
          <p:cNvSpPr/>
          <p:nvPr/>
        </p:nvSpPr>
        <p:spPr>
          <a:xfrm>
            <a:off x="320143" y="4659602"/>
            <a:ext cx="5459078" cy="1812245"/>
          </a:xfrm>
          <a:prstGeom prst="roundRect">
            <a:avLst/>
          </a:prstGeom>
          <a:noFill/>
          <a:ln>
            <a:solidFill>
              <a:srgbClr val="5353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1B0BCF5F-4841-D120-CF17-AF5A59EB836A}"/>
              </a:ext>
            </a:extLst>
          </p:cNvPr>
          <p:cNvGrpSpPr/>
          <p:nvPr/>
        </p:nvGrpSpPr>
        <p:grpSpPr>
          <a:xfrm>
            <a:off x="6336266" y="3737890"/>
            <a:ext cx="5778696" cy="1783431"/>
            <a:chOff x="6336266" y="3625772"/>
            <a:chExt cx="5778696" cy="1783431"/>
          </a:xfrm>
        </p:grpSpPr>
        <p:sp>
          <p:nvSpPr>
            <p:cNvPr id="2" name="テキスト ボックス 1">
              <a:extLst>
                <a:ext uri="{FF2B5EF4-FFF2-40B4-BE49-F238E27FC236}">
                  <a16:creationId xmlns:a16="http://schemas.microsoft.com/office/drawing/2014/main" id="{0B0C7E5F-1891-EDA8-4906-04CB703F19F5}"/>
                </a:ext>
              </a:extLst>
            </p:cNvPr>
            <p:cNvSpPr txBox="1"/>
            <p:nvPr/>
          </p:nvSpPr>
          <p:spPr>
            <a:xfrm>
              <a:off x="7020626" y="3625772"/>
              <a:ext cx="424674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3200" dirty="0">
                  <a:latin typeface="+mj-lt"/>
                </a:rPr>
                <a:t>私のスローガン</a:t>
              </a: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B3114B7A-845F-89E9-EB81-5C30890AA81A}"/>
                </a:ext>
              </a:extLst>
            </p:cNvPr>
            <p:cNvSpPr txBox="1"/>
            <p:nvPr/>
          </p:nvSpPr>
          <p:spPr>
            <a:xfrm>
              <a:off x="6336266" y="4331985"/>
              <a:ext cx="5778696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/>
                <a:t>「</a:t>
              </a:r>
              <a:r>
                <a:rPr lang="ja-JP" altLang="en-US" sz="3200" u="sng" dirty="0">
                  <a:latin typeface="+mj-lt"/>
                </a:rPr>
                <a:t>楽しむ力</a:t>
              </a:r>
              <a:r>
                <a:rPr lang="ja-JP" altLang="en-US" sz="1600" u="sng" dirty="0"/>
                <a:t>が</a:t>
              </a:r>
              <a:r>
                <a:rPr lang="ja-JP" altLang="en-US" sz="1600" dirty="0"/>
                <a:t>、</a:t>
              </a:r>
              <a:endParaRPr lang="en-US" altLang="ja-JP" sz="1600" dirty="0"/>
            </a:p>
            <a:p>
              <a:r>
                <a:rPr lang="ja-JP" altLang="en-US" sz="2800" dirty="0">
                  <a:latin typeface="+mj-lt"/>
                </a:rPr>
                <a:t>　　</a:t>
              </a:r>
              <a:r>
                <a:rPr lang="ja-JP" altLang="en-US" sz="3200" u="sng" dirty="0">
                  <a:latin typeface="+mj-lt"/>
                </a:rPr>
                <a:t>クリエイティブ</a:t>
              </a:r>
              <a:r>
                <a:rPr lang="ja-JP" altLang="en-US" sz="1600" u="sng" dirty="0"/>
                <a:t>を</a:t>
              </a:r>
              <a:r>
                <a:rPr lang="ja-JP" altLang="en-US" sz="3200" u="sng" dirty="0">
                  <a:latin typeface="+mj-lt"/>
                </a:rPr>
                <a:t>加速</a:t>
              </a:r>
              <a:r>
                <a:rPr lang="ja-JP" altLang="en-US" sz="1600" u="sng" dirty="0"/>
                <a:t>させる</a:t>
              </a:r>
              <a:r>
                <a:rPr kumimoji="1" lang="ja-JP" altLang="en-US" sz="2800" dirty="0"/>
                <a:t>」</a:t>
              </a:r>
              <a:endParaRPr kumimoji="1" lang="ja-JP" altLang="en-US" sz="1600" dirty="0"/>
            </a:p>
          </p:txBody>
        </p:sp>
      </p:grp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73C0C00E-28CB-D88D-E4E4-87E4ECB2BABB}"/>
              </a:ext>
            </a:extLst>
          </p:cNvPr>
          <p:cNvGrpSpPr/>
          <p:nvPr/>
        </p:nvGrpSpPr>
        <p:grpSpPr>
          <a:xfrm>
            <a:off x="6831018" y="890057"/>
            <a:ext cx="2055304" cy="2265722"/>
            <a:chOff x="6771771" y="2538618"/>
            <a:chExt cx="1749540" cy="2245351"/>
          </a:xfrm>
        </p:grpSpPr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103D49B0-28A9-DB2C-FCD4-6F5D49D0DB15}"/>
                </a:ext>
              </a:extLst>
            </p:cNvPr>
            <p:cNvSpPr txBox="1"/>
            <p:nvPr/>
          </p:nvSpPr>
          <p:spPr>
            <a:xfrm>
              <a:off x="6807879" y="2538618"/>
              <a:ext cx="1568740" cy="447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dirty="0">
                  <a:latin typeface="+mj-ea"/>
                  <a:ea typeface="+mj-ea"/>
                </a:rPr>
                <a:t>制作スキル</a:t>
              </a:r>
            </a:p>
          </p:txBody>
        </p:sp>
        <p:pic>
          <p:nvPicPr>
            <p:cNvPr id="1028" name="Picture 4" descr="iOSスタイルの C++ アイコン">
              <a:extLst>
                <a:ext uri="{FF2B5EF4-FFF2-40B4-BE49-F238E27FC236}">
                  <a16:creationId xmlns:a16="http://schemas.microsoft.com/office/drawing/2014/main" id="{1606CE48-FD9D-206F-A3FC-3EC2A46064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1771" y="3119713"/>
              <a:ext cx="715953" cy="6738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ユニティ受講生 募集中 - ファイブボックス">
              <a:extLst>
                <a:ext uri="{FF2B5EF4-FFF2-40B4-BE49-F238E27FC236}">
                  <a16:creationId xmlns:a16="http://schemas.microsoft.com/office/drawing/2014/main" id="{731726B0-012F-FC90-9686-D2CC3FEF56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92249" y="3109870"/>
              <a:ext cx="718281" cy="718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エピック ゲームズ ジャパンさんのプロフィール | ドクセル">
              <a:extLst>
                <a:ext uri="{FF2B5EF4-FFF2-40B4-BE49-F238E27FC236}">
                  <a16:creationId xmlns:a16="http://schemas.microsoft.com/office/drawing/2014/main" id="{5C25AD3E-243D-813C-9833-7C84A28F7E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1771" y="3886669"/>
              <a:ext cx="715953" cy="7159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E05CFD08-CC4B-97C9-CB2B-FE600B43820A}"/>
                </a:ext>
              </a:extLst>
            </p:cNvPr>
            <p:cNvSpPr txBox="1"/>
            <p:nvPr/>
          </p:nvSpPr>
          <p:spPr>
            <a:xfrm>
              <a:off x="7475872" y="4000437"/>
              <a:ext cx="1045439" cy="783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dirty="0">
                  <a:latin typeface="+mj-lt"/>
                  <a:ea typeface="BIZ UDPゴシック" panose="020B0400000000000000" pitchFamily="50" charset="-128"/>
                </a:rPr>
                <a:t>DirectX</a:t>
              </a:r>
            </a:p>
            <a:p>
              <a:pPr algn="ctr"/>
              <a:r>
                <a:rPr kumimoji="1" lang="en-US" altLang="ja-JP" dirty="0">
                  <a:latin typeface="+mj-lt"/>
                  <a:ea typeface="BIZ UDPゴシック" panose="020B0400000000000000" pitchFamily="50" charset="-128"/>
                </a:rPr>
                <a:t>11</a:t>
              </a:r>
              <a:endParaRPr kumimoji="1" lang="ja-JP" altLang="en-US" sz="3600" dirty="0">
                <a:latin typeface="+mj-lt"/>
                <a:ea typeface="BIZ UDPゴシック" panose="020B0400000000000000" pitchFamily="50" charset="-128"/>
              </a:endParaRPr>
            </a:p>
          </p:txBody>
        </p:sp>
      </p:grp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169D367-9A5C-B8AA-CAD4-9C44BEF88E49}"/>
              </a:ext>
            </a:extLst>
          </p:cNvPr>
          <p:cNvSpPr txBox="1"/>
          <p:nvPr/>
        </p:nvSpPr>
        <p:spPr>
          <a:xfrm>
            <a:off x="9814857" y="946677"/>
            <a:ext cx="114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dirty="0">
                <a:ea typeface="BIZ UDPゴシック" panose="020B0400000000000000" pitchFamily="50" charset="-128"/>
              </a:rPr>
              <a:t>作品画像</a:t>
            </a:r>
          </a:p>
        </p:txBody>
      </p:sp>
      <p:pic>
        <p:nvPicPr>
          <p:cNvPr id="21" name="図 20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FE73AD98-F560-0422-0D05-10DEAA7465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1"/>
          <a:stretch>
            <a:fillRect/>
          </a:stretch>
        </p:blipFill>
        <p:spPr>
          <a:xfrm>
            <a:off x="9566300" y="1294269"/>
            <a:ext cx="1907979" cy="978819"/>
          </a:xfrm>
          <a:prstGeom prst="rect">
            <a:avLst/>
          </a:prstGeom>
        </p:spPr>
      </p:pic>
      <p:pic>
        <p:nvPicPr>
          <p:cNvPr id="33" name="図 32" descr="ロゴ&#10;&#10;AI 生成コンテンツは誤りを含む可能性があります。">
            <a:extLst>
              <a:ext uri="{FF2B5EF4-FFF2-40B4-BE49-F238E27FC236}">
                <a16:creationId xmlns:a16="http://schemas.microsoft.com/office/drawing/2014/main" id="{E26C4355-C757-DEA9-0AF7-71C6F611DD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9"/>
          <a:stretch>
            <a:fillRect/>
          </a:stretch>
        </p:blipFill>
        <p:spPr>
          <a:xfrm>
            <a:off x="9566299" y="2282126"/>
            <a:ext cx="1907979" cy="100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4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CA1C3F-5CEB-EF3B-4EAE-42DB7FF687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Freeform: Shape 1056">
            <a:extLst>
              <a:ext uri="{FF2B5EF4-FFF2-40B4-BE49-F238E27FC236}">
                <a16:creationId xmlns:a16="http://schemas.microsoft.com/office/drawing/2014/main" id="{87D04B56-088F-31B1-F936-91664C163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70" name="Rectangle 1058">
            <a:extLst>
              <a:ext uri="{FF2B5EF4-FFF2-40B4-BE49-F238E27FC236}">
                <a16:creationId xmlns:a16="http://schemas.microsoft.com/office/drawing/2014/main" id="{FDD0CEDE-317F-C8BB-E380-041CC8983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1" name="Rectangle 1060">
            <a:extLst>
              <a:ext uri="{FF2B5EF4-FFF2-40B4-BE49-F238E27FC236}">
                <a16:creationId xmlns:a16="http://schemas.microsoft.com/office/drawing/2014/main" id="{A000C3C0-BC9D-D71F-699E-59C2C7657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63" name="Rectangle 1062">
            <a:extLst>
              <a:ext uri="{FF2B5EF4-FFF2-40B4-BE49-F238E27FC236}">
                <a16:creationId xmlns:a16="http://schemas.microsoft.com/office/drawing/2014/main" id="{2022A30D-DD09-C5DF-4E47-C9548E6C4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0903" y="159026"/>
            <a:ext cx="5778697" cy="65427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C86C65F-F675-7745-AEE2-8AFC6AA3F6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34" r="20332" b="-1"/>
          <a:stretch>
            <a:fillRect/>
          </a:stretch>
        </p:blipFill>
        <p:spPr bwMode="auto">
          <a:xfrm>
            <a:off x="1682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65" name="Group 1064">
            <a:extLst>
              <a:ext uri="{FF2B5EF4-FFF2-40B4-BE49-F238E27FC236}">
                <a16:creationId xmlns:a16="http://schemas.microsoft.com/office/drawing/2014/main" id="{19EED4EA-6725-F8A5-CB93-BDACEE355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10258" y="5849932"/>
            <a:ext cx="867485" cy="115439"/>
            <a:chOff x="8910933" y="1861308"/>
            <a:chExt cx="867485" cy="115439"/>
          </a:xfrm>
        </p:grpSpPr>
        <p:sp>
          <p:nvSpPr>
            <p:cNvPr id="1066" name="Rectangle 1065">
              <a:extLst>
                <a:ext uri="{FF2B5EF4-FFF2-40B4-BE49-F238E27FC236}">
                  <a16:creationId xmlns:a16="http://schemas.microsoft.com/office/drawing/2014/main" id="{67ABD133-274F-0542-F5BF-6C9BC8AA73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067" name="Straight Connector 1066">
              <a:extLst>
                <a:ext uri="{FF2B5EF4-FFF2-40B4-BE49-F238E27FC236}">
                  <a16:creationId xmlns:a16="http://schemas.microsoft.com/office/drawing/2014/main" id="{21F673CB-936D-EF8F-AF06-638D39C9CD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8" name="Straight Connector 1067">
              <a:extLst>
                <a:ext uri="{FF2B5EF4-FFF2-40B4-BE49-F238E27FC236}">
                  <a16:creationId xmlns:a16="http://schemas.microsoft.com/office/drawing/2014/main" id="{F5D9A14C-8D5F-5F05-7C77-606E6F69C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タイトル 1">
            <a:extLst>
              <a:ext uri="{FF2B5EF4-FFF2-40B4-BE49-F238E27FC236}">
                <a16:creationId xmlns:a16="http://schemas.microsoft.com/office/drawing/2014/main" id="{7278CB6A-DFC2-D1F8-B4AF-B7F43A5ED9CD}"/>
              </a:ext>
            </a:extLst>
          </p:cNvPr>
          <p:cNvSpPr txBox="1">
            <a:spLocks/>
          </p:cNvSpPr>
          <p:nvPr/>
        </p:nvSpPr>
        <p:spPr>
          <a:xfrm>
            <a:off x="189477" y="216915"/>
            <a:ext cx="3779826" cy="5797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2800" kern="1200" cap="all" spc="39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ja-JP" altLang="en-US" sz="2400" dirty="0">
                <a:solidFill>
                  <a:schemeClr val="bg1"/>
                </a:solidFill>
              </a:rPr>
              <a:t>２</a:t>
            </a:r>
            <a:r>
              <a:rPr lang="en-US" altLang="ja-JP" sz="2400" dirty="0">
                <a:solidFill>
                  <a:schemeClr val="bg1"/>
                </a:solidFill>
              </a:rPr>
              <a:t>.</a:t>
            </a:r>
            <a:r>
              <a:rPr lang="ja-JP" altLang="en-US" sz="2400" dirty="0">
                <a:solidFill>
                  <a:schemeClr val="bg1"/>
                </a:solidFill>
              </a:rPr>
              <a:t>制作実績</a:t>
            </a:r>
            <a:endParaRPr lang="en-US" altLang="ja-JP" sz="2400" dirty="0">
              <a:solidFill>
                <a:schemeClr val="bg1"/>
              </a:solidFill>
            </a:endParaRPr>
          </a:p>
        </p:txBody>
      </p:sp>
      <p:pic>
        <p:nvPicPr>
          <p:cNvPr id="10" name="図 9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32D14B45-6C60-DF1D-9F76-EDAF637CE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1"/>
          <a:stretch>
            <a:fillRect/>
          </a:stretch>
        </p:blipFill>
        <p:spPr>
          <a:xfrm>
            <a:off x="523863" y="1013617"/>
            <a:ext cx="2540884" cy="1303508"/>
          </a:xfrm>
          <a:prstGeom prst="rect">
            <a:avLst/>
          </a:prstGeom>
        </p:spPr>
      </p:pic>
      <p:pic>
        <p:nvPicPr>
          <p:cNvPr id="13" name="図 12" descr="ロゴ&#10;&#10;AI 生成コンテンツは誤りを含む可能性があります。">
            <a:extLst>
              <a:ext uri="{FF2B5EF4-FFF2-40B4-BE49-F238E27FC236}">
                <a16:creationId xmlns:a16="http://schemas.microsoft.com/office/drawing/2014/main" id="{83BFA356-0108-189F-D290-1ED3440CC4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9"/>
          <a:stretch>
            <a:fillRect/>
          </a:stretch>
        </p:blipFill>
        <p:spPr>
          <a:xfrm>
            <a:off x="6701477" y="1013616"/>
            <a:ext cx="2540883" cy="1303507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9C6D6FE-93BA-61A0-1EED-888FF5654015}"/>
              </a:ext>
            </a:extLst>
          </p:cNvPr>
          <p:cNvSpPr txBox="1"/>
          <p:nvPr/>
        </p:nvSpPr>
        <p:spPr>
          <a:xfrm>
            <a:off x="3426488" y="505054"/>
            <a:ext cx="23513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 dirty="0">
                <a:solidFill>
                  <a:schemeClr val="bg1"/>
                </a:solidFill>
                <a:latin typeface="+mj-lt"/>
              </a:rPr>
              <a:t>製作期間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238BF77-3BAE-5090-8AE4-8B17F69E8915}"/>
              </a:ext>
            </a:extLst>
          </p:cNvPr>
          <p:cNvSpPr txBox="1"/>
          <p:nvPr/>
        </p:nvSpPr>
        <p:spPr>
          <a:xfrm>
            <a:off x="3249360" y="1040876"/>
            <a:ext cx="2662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  <a:latin typeface="+mj-lt"/>
              </a:rPr>
              <a:t>2023/11</a:t>
            </a:r>
            <a:r>
              <a:rPr kumimoji="1" lang="ja-JP" altLang="en-US" dirty="0">
                <a:solidFill>
                  <a:schemeClr val="bg1"/>
                </a:solidFill>
                <a:latin typeface="+mj-lt"/>
              </a:rPr>
              <a:t>月～ </a:t>
            </a:r>
            <a:r>
              <a:rPr kumimoji="1" lang="en-US" altLang="ja-JP" dirty="0">
                <a:solidFill>
                  <a:schemeClr val="bg1"/>
                </a:solidFill>
                <a:latin typeface="+mj-lt"/>
              </a:rPr>
              <a:t>2024/</a:t>
            </a:r>
            <a:r>
              <a:rPr lang="en-US" altLang="ja-JP" dirty="0">
                <a:solidFill>
                  <a:schemeClr val="bg1"/>
                </a:solidFill>
                <a:latin typeface="+mj-lt"/>
              </a:rPr>
              <a:t>0</a:t>
            </a:r>
            <a:r>
              <a:rPr kumimoji="1" lang="en-US" altLang="ja-JP" dirty="0">
                <a:solidFill>
                  <a:schemeClr val="bg1"/>
                </a:solidFill>
                <a:latin typeface="+mj-lt"/>
              </a:rPr>
              <a:t>1</a:t>
            </a:r>
            <a:r>
              <a:rPr kumimoji="1" lang="ja-JP" altLang="en-US" dirty="0">
                <a:solidFill>
                  <a:schemeClr val="bg1"/>
                </a:solidFill>
                <a:latin typeface="+mj-lt"/>
              </a:rPr>
              <a:t>月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21CB3177-A8CE-A370-C2A1-D3205DFF2E86}"/>
              </a:ext>
            </a:extLst>
          </p:cNvPr>
          <p:cNvSpPr txBox="1"/>
          <p:nvPr/>
        </p:nvSpPr>
        <p:spPr>
          <a:xfrm>
            <a:off x="3043890" y="1410208"/>
            <a:ext cx="3116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>
                <a:solidFill>
                  <a:schemeClr val="bg1"/>
                </a:solidFill>
                <a:latin typeface="+mj-lt"/>
              </a:rPr>
              <a:t>ジャンル：ランアクション</a:t>
            </a:r>
            <a:endParaRPr kumimoji="1" lang="ja-JP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8E9AA8DD-350E-CB6D-D60D-1DD3DD134EDD}"/>
              </a:ext>
            </a:extLst>
          </p:cNvPr>
          <p:cNvSpPr txBox="1"/>
          <p:nvPr/>
        </p:nvSpPr>
        <p:spPr>
          <a:xfrm>
            <a:off x="3125099" y="1761364"/>
            <a:ext cx="2755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+mj-lt"/>
              </a:rPr>
              <a:t>使用言語：</a:t>
            </a:r>
            <a:r>
              <a:rPr kumimoji="1" lang="en-US" altLang="ja-JP" dirty="0">
                <a:solidFill>
                  <a:schemeClr val="bg1"/>
                </a:solidFill>
                <a:latin typeface="+mj-lt"/>
              </a:rPr>
              <a:t>C</a:t>
            </a:r>
            <a:r>
              <a:rPr kumimoji="1" lang="ja-JP" altLang="en-US" dirty="0">
                <a:solidFill>
                  <a:schemeClr val="bg1"/>
                </a:solidFill>
                <a:latin typeface="+mj-lt"/>
              </a:rPr>
              <a:t>言語</a:t>
            </a:r>
          </a:p>
        </p:txBody>
      </p:sp>
    </p:spTree>
    <p:extLst>
      <p:ext uri="{BB962C8B-B14F-4D97-AF65-F5344CB8AC3E}">
        <p14:creationId xmlns:p14="http://schemas.microsoft.com/office/powerpoint/2010/main" val="40541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DC4323-8D30-5C65-E9C8-52954B8E5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Freeform: Shape 1056">
            <a:extLst>
              <a:ext uri="{FF2B5EF4-FFF2-40B4-BE49-F238E27FC236}">
                <a16:creationId xmlns:a16="http://schemas.microsoft.com/office/drawing/2014/main" id="{1494144F-2640-C07A-B009-EA088BF5D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70" name="Rectangle 1058">
            <a:extLst>
              <a:ext uri="{FF2B5EF4-FFF2-40B4-BE49-F238E27FC236}">
                <a16:creationId xmlns:a16="http://schemas.microsoft.com/office/drawing/2014/main" id="{4A087D00-F35D-A31A-437B-1C45373A6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1" name="Rectangle 1060">
            <a:extLst>
              <a:ext uri="{FF2B5EF4-FFF2-40B4-BE49-F238E27FC236}">
                <a16:creationId xmlns:a16="http://schemas.microsoft.com/office/drawing/2014/main" id="{1F653BE7-8D3D-42B6-F0DB-40CF3F594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63" name="Rectangle 1062">
            <a:extLst>
              <a:ext uri="{FF2B5EF4-FFF2-40B4-BE49-F238E27FC236}">
                <a16:creationId xmlns:a16="http://schemas.microsoft.com/office/drawing/2014/main" id="{3DD96886-44C0-0029-736F-563614ACFC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0903" y="159026"/>
            <a:ext cx="5778697" cy="65427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E51CD3F-6EA4-3620-99EC-BB733C7EB4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34" r="20332" b="-1"/>
          <a:stretch>
            <a:fillRect/>
          </a:stretch>
        </p:blipFill>
        <p:spPr bwMode="auto">
          <a:xfrm>
            <a:off x="1682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65" name="Group 1064">
            <a:extLst>
              <a:ext uri="{FF2B5EF4-FFF2-40B4-BE49-F238E27FC236}">
                <a16:creationId xmlns:a16="http://schemas.microsoft.com/office/drawing/2014/main" id="{977AF26C-663F-59ED-38BE-93CEB0376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10258" y="5849932"/>
            <a:ext cx="867485" cy="115439"/>
            <a:chOff x="8910933" y="1861308"/>
            <a:chExt cx="867485" cy="115439"/>
          </a:xfrm>
        </p:grpSpPr>
        <p:sp>
          <p:nvSpPr>
            <p:cNvPr id="1066" name="Rectangle 1065">
              <a:extLst>
                <a:ext uri="{FF2B5EF4-FFF2-40B4-BE49-F238E27FC236}">
                  <a16:creationId xmlns:a16="http://schemas.microsoft.com/office/drawing/2014/main" id="{62C0D043-022A-0FE1-41DA-8ACD5C8A9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067" name="Straight Connector 1066">
              <a:extLst>
                <a:ext uri="{FF2B5EF4-FFF2-40B4-BE49-F238E27FC236}">
                  <a16:creationId xmlns:a16="http://schemas.microsoft.com/office/drawing/2014/main" id="{F9E342FD-AB51-F527-D45B-D1A93167E1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8" name="Straight Connector 1067">
              <a:extLst>
                <a:ext uri="{FF2B5EF4-FFF2-40B4-BE49-F238E27FC236}">
                  <a16:creationId xmlns:a16="http://schemas.microsoft.com/office/drawing/2014/main" id="{0E2CB8ED-C529-033F-0C60-6DD2CE560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49667105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GC1">
      <a:dk1>
        <a:sysClr val="windowText" lastClr="000000"/>
      </a:dk1>
      <a:lt1>
        <a:sysClr val="window" lastClr="FFFFFF"/>
      </a:lt1>
      <a:dk2>
        <a:srgbClr val="2C2830"/>
      </a:dk2>
      <a:lt2>
        <a:srgbClr val="E0DCE1"/>
      </a:lt2>
      <a:accent1>
        <a:srgbClr val="908193"/>
      </a:accent1>
      <a:accent2>
        <a:srgbClr val="A08889"/>
      </a:accent2>
      <a:accent3>
        <a:srgbClr val="B48C7E"/>
      </a:accent3>
      <a:accent4>
        <a:srgbClr val="809C9B"/>
      </a:accent4>
      <a:accent5>
        <a:srgbClr val="899F91"/>
      </a:accent5>
      <a:accent6>
        <a:srgbClr val="728274"/>
      </a:accent6>
      <a:hlink>
        <a:srgbClr val="837585"/>
      </a:hlink>
      <a:folHlink>
        <a:srgbClr val="677E83"/>
      </a:folHlink>
    </a:clrScheme>
    <a:fontScheme name="Bembo">
      <a:majorFont>
        <a:latin typeface="Yu Mincho Demibold"/>
        <a:ea typeface=""/>
        <a:cs typeface=""/>
      </a:majorFont>
      <a:minorFont>
        <a:latin typeface="Yu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987</TotalTime>
  <Words>72</Words>
  <Application>Microsoft Office PowerPoint</Application>
  <PresentationFormat>ワイド画面</PresentationFormat>
  <Paragraphs>28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BIZ UDPゴシック</vt:lpstr>
      <vt:lpstr>Yu Gothic</vt:lpstr>
      <vt:lpstr>Yu Mincho Demibold</vt:lpstr>
      <vt:lpstr>Arial</vt:lpstr>
      <vt:lpstr>AdornVTI</vt:lpstr>
      <vt:lpstr>CONTENTS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OHAT13B52924 西口煌大</dc:creator>
  <cp:lastModifiedBy>OHAT13B52924 西口煌大</cp:lastModifiedBy>
  <cp:revision>4</cp:revision>
  <dcterms:created xsi:type="dcterms:W3CDTF">2025-06-04T05:34:58Z</dcterms:created>
  <dcterms:modified xsi:type="dcterms:W3CDTF">2025-06-25T05:22:30Z</dcterms:modified>
</cp:coreProperties>
</file>

<file path=docProps/thumbnail.jpeg>
</file>